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03" r:id="rId2"/>
    <p:sldId id="298" r:id="rId3"/>
    <p:sldId id="300" r:id="rId4"/>
    <p:sldId id="286" r:id="rId5"/>
    <p:sldId id="289" r:id="rId6"/>
    <p:sldId id="290" r:id="rId7"/>
    <p:sldId id="274" r:id="rId8"/>
    <p:sldId id="257" r:id="rId9"/>
    <p:sldId id="288" r:id="rId10"/>
    <p:sldId id="294" r:id="rId11"/>
    <p:sldId id="301" r:id="rId12"/>
    <p:sldId id="296" r:id="rId13"/>
    <p:sldId id="302" r:id="rId14"/>
    <p:sldId id="304" r:id="rId15"/>
    <p:sldId id="305" r:id="rId16"/>
    <p:sldId id="292" r:id="rId17"/>
    <p:sldId id="293" r:id="rId18"/>
    <p:sldId id="29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59" autoAdjust="0"/>
    <p:restoredTop sz="86380" autoAdjust="0"/>
  </p:normalViewPr>
  <p:slideViewPr>
    <p:cSldViewPr>
      <p:cViewPr>
        <p:scale>
          <a:sx n="63" d="100"/>
          <a:sy n="63" d="100"/>
        </p:scale>
        <p:origin x="-223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6697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CCD5B-FB1C-4DC1-89AB-C362CAE1D348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223FC-5D38-45B7-A510-3707840DB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223FC-5D38-45B7-A510-3707840DBE1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EB85A0-3A93-4983-8829-AE1CDBA24D8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223FC-5D38-45B7-A510-3707840DBE1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223FC-5D38-45B7-A510-3707840DBE1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223FC-5D38-45B7-A510-3707840DBE1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1DE2482-2B63-40DC-890D-6183369C569F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A46F50-C61D-4BEF-844B-DAC4595A1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E2482-2B63-40DC-890D-6183369C569F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46F50-C61D-4BEF-844B-DAC4595A1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E2482-2B63-40DC-890D-6183369C569F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46F50-C61D-4BEF-844B-DAC4595A1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E2482-2B63-40DC-890D-6183369C569F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46F50-C61D-4BEF-844B-DAC4595A1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E2482-2B63-40DC-890D-6183369C569F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46F50-C61D-4BEF-844B-DAC4595A1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E2482-2B63-40DC-890D-6183369C569F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46F50-C61D-4BEF-844B-DAC4595A1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E2482-2B63-40DC-890D-6183369C569F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46F50-C61D-4BEF-844B-DAC4595A1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E2482-2B63-40DC-890D-6183369C569F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46F50-C61D-4BEF-844B-DAC4595A1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DE2482-2B63-40DC-890D-6183369C569F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46F50-C61D-4BEF-844B-DAC4595A1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1DE2482-2B63-40DC-890D-6183369C569F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A46F50-C61D-4BEF-844B-DAC4595A1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1DE2482-2B63-40DC-890D-6183369C569F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A46F50-C61D-4BEF-844B-DAC4595A19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1DE2482-2B63-40DC-890D-6183369C569F}" type="datetimeFigureOut">
              <a:rPr lang="en-US" smtClean="0"/>
              <a:pPr/>
              <a:t>3/24/2019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A46F50-C61D-4BEF-844B-DAC4595A1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olash05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5715000" cy="2743200"/>
          </a:xfrm>
        </p:spPr>
        <p:txBody>
          <a:bodyPr>
            <a:noAutofit/>
          </a:bodyPr>
          <a:lstStyle/>
          <a:p>
            <a:r>
              <a:rPr lang="bn-IN" sz="54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 আজকের ক্লাশে সবাইকে </a:t>
            </a:r>
            <a:br>
              <a:rPr lang="bn-IN" sz="54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54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11500" dirty="0" smtClean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glow rad="228600">
                    <a:srgbClr val="002060"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15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Enamul Haque\Downloads\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0"/>
            <a:ext cx="5029200" cy="294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24600" y="1676400"/>
            <a:ext cx="1600200" cy="86177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17526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কম্পিউটিং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1371600"/>
            <a:ext cx="16764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চিকিৎসা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800" y="2438400"/>
            <a:ext cx="1752600" cy="86177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133600"/>
            <a:ext cx="3124200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খেলাধুলা ও ক্রিয়াসরঞ্জাম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19400"/>
            <a:ext cx="25146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রাসায়নিক শিল্প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429000"/>
            <a:ext cx="198120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জ্বালানি ক্ষেত্রে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609600"/>
            <a:ext cx="4038600" cy="838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ন্যানোটেকনোলজির ব্যবহার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3505200"/>
            <a:ext cx="2590800" cy="584775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r>
              <a:rPr lang="bn-BD" dirty="0" smtClean="0"/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ইলেকট্রনিক্স শিল্প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29000" y="1447800"/>
            <a:ext cx="1447800" cy="27432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ন্যানো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টেকনোলজি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10800000">
            <a:off x="2057400" y="3733800"/>
            <a:ext cx="1371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2133600" y="3048000"/>
            <a:ext cx="1371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2590800" y="2286000"/>
            <a:ext cx="8382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876800" y="1600200"/>
            <a:ext cx="1447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876800" y="2209800"/>
            <a:ext cx="13716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876800" y="2971800"/>
            <a:ext cx="1447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876800" y="3810000"/>
            <a:ext cx="1447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0800000">
            <a:off x="1905000" y="1676400"/>
            <a:ext cx="16764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"/>
            <a:ext cx="66294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ন্যানোটকনোলজির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ক্ষেত্র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5240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 হার্ডওয়ার তৈরিঃ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কম্পিউটারের মেমরি,গতি,দক্ষতা ইত্যাদি বৃদ্ধির জন্য হার্ডওয়ার ও  ভিডিও গেমস তৈরিতে ন্যনোটেকনোলজির ব্যবহার হয় । </a:t>
            </a:r>
          </a:p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ইলেকট্রনিক্স যন্ত্রপাতিঃ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বিদুৎ খরচ ,ওজন ও আকৃতি কমিয়ে কর্মক্ষমতা  বৃদ্ধি করা হয়।</a:t>
            </a:r>
          </a:p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জ্বালানিঃ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কম খরচে নিম্ন মানের কাচামালের মধ্যমে জ্বালানি তৈরিতে ন্যনো প্রযুক্তি ব্যবহৃত হয় ।</a:t>
            </a:r>
          </a:p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প্যাকেজিং ও প্রলেপ তৈরিঃ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খাদ্যজাত দ্রব্য প্যাকেজিং –এর সিল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তৈ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রির কাজে এবং বিভিন্ন জিনিসের প্রলেপ তৈরির কাজে এ প্রযুক্তি ব্যবহৃত হয়।</a:t>
            </a:r>
          </a:p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ঔষধ তৈরিঃ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ঔষধ তৈরির আনবিক গঠনে , যাতে রোগাক্রান্ত সেলে সরাসরি ঔষধ প্রয়োগ করা যায় । ন্যানোটেকনোলজি ব্যবহার করে তৈরিকৃত ঔষধকে স্মার্ট ড্রাগ বলা হয় ।</a:t>
            </a: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52400"/>
            <a:ext cx="6629400" cy="838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ন্যানোটকনোলজির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ক্ষেত্র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IN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2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19201"/>
            <a:ext cx="8686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ক্যান্সার নির্ণয় ও নিরাময়ঃ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ন্যানো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সেন্সর ব্যবহার করে মানব দেহের রক্তের ভেতর ক্যান্সার সৃস্টিকারী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উপাদান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বায়োমার্কার সম্পুর্ণভাবে নির্ণয় করা সম্ভব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হয়েছে।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ন্যানো সূচ ব্যবহার করে সূক্ষভাবে শুধুমাত্র ক্যান্সার আক্রান্ত কোষে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ঔষধ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প্রয়োগ করে ক্যান্সার কোষ ধবংস করা যায়।</a:t>
            </a:r>
          </a:p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খেলা ধুলার সামগ্রীঃ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টেনিস বলের স্থায়িত্ব বৃদ্ধির জন্য,রেকেটের শক্তি ও স্থায়িত্ব  বৃদ্ধির জন্য ন্যনো প্রযুক্তি ব্যবিহৃত  হয় । এছাড়া খেলোয়ারদের জুতা, মুজা , ট্রাউজার  প্রভৃতির স্থায়িত্ব বৃদ্ধি  ও আরামপ্রদ করার  জন্য  এ প্রযুক্তি  ব্যবহৃত হয় ।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      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/>
              <a:t> </a:t>
            </a:r>
            <a:endParaRPr lang="bn-BD" sz="2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বাতাস পরিশোধনঃ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শিল্পকারখানা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হতে  নির্গত  ক্ষতিকারক ধোয়াকে  রাসায়নিক বিক্রিয়ার মাধ্যমে   অক্ষতিকারক  গ্যাসে  রূপান্তর করা যায় ।</a:t>
            </a:r>
          </a:p>
          <a:p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বস্ত্র শিল্পঃ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বস্ত্র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শিল্পে  ওজন ও ঘনত্ব উন্নতিকল্পে  এ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কনোলজি  ব্যবহৃত হয় ।</a:t>
            </a:r>
          </a:p>
          <a:p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কৃত্রিম অংগ- প্রত্যঙ্গ তৈরিঃ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ন্যানোটেকনোলজি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ব্যবহার করে অনুভূতিসম্পন্ন কৃত্রিম অঙ্গ- প্রত্যঙ্গ  তৈরি করা সম্ভব ।</a:t>
            </a:r>
          </a:p>
          <a:p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মহাকাশ গ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ষণাঃ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মহাকাশ অভিযানে ব্যবহৃত বিভিন্ন নভোযানকে হালকা করে তৈরি করে  জ্বালানির পরিমাণ কমাতে ন্যনোটেকনোলজি ব্যবহৃত হয় ।</a:t>
            </a:r>
          </a:p>
          <a:p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ন্যানো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রোবটঃ</a:t>
            </a:r>
            <a:r>
              <a:rPr lang="en-US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ন্যানোপ্রযুক্তি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দেহে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  অভ্যন্তরে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অ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স্রোপ্রচার  করতে  সক্ষম হবে 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95400"/>
            <a:ext cx="8686800" cy="426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ন্যানোটেকনোলজি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প্রযুক্তির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অসুবিধাঃ</a:t>
            </a:r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১। ন্যানোটেকনোলজি গবেষণা এবং প্রয়োগ অনেক ব্যয় সাপেক্ষ ।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২।অনেক ন্যানো প্রডাক্টস মানুষের মস্তিক ও ফুসফুসের জন্য মারাত্মক ক্ষতিকর ।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এ প্রযুক্তির ভুল ব্যবহার বিরাট ক্ষতি করতে পারে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295400"/>
            <a:ext cx="2971800" cy="1066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200401"/>
            <a:ext cx="4572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ন্যানোটেকনোলজি কী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219200"/>
            <a:ext cx="3429000" cy="121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967335"/>
            <a:ext cx="74676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/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ঔষধ ও রোগ নিরাময়ে ন্যানোটেকনোলজির ভুমিকা কী 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2971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ন্যানোটেকনোলজি ব্যবহার করে উৎপাদিত পণ্যের সুবিধা কী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ন্যানোটেকনোলজির ক্ষেত্রে দুটি প্রক্রিয়া কি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ন্যানোমিটার = কত মিটার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ন্যানোটেনোলজির অসুবিধা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533400"/>
            <a:ext cx="2209800" cy="944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381000"/>
            <a:ext cx="2743200" cy="1295400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371600"/>
            <a:ext cx="29718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48000"/>
            <a:ext cx="8305800" cy="107721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ভবিষ্যতে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নোরোবট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কল্যা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কী  ভুমিকা রাখতে পারে তা তোমার মতবাদসহ বিশ্লেষণ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09800" y="685800"/>
            <a:ext cx="5257800" cy="1600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bn-BD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 flipV="1">
            <a:off x="2743200" y="914400"/>
            <a:ext cx="403860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Enamul Haque\Downloads\is 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743200"/>
            <a:ext cx="48006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0" y="914400"/>
            <a:ext cx="358143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bn-IN" sz="5400" dirty="0" smtClean="0">
                <a:ln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5400" dirty="0"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057400"/>
            <a:ext cx="6705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defRPr/>
            </a:pP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এনামুল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2" algn="ctr">
              <a:defRPr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অধ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্যাপক (কম্পিউটার অপারেশন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lvl="2" algn="ctr">
              <a:defRPr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ভেড়াপ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বি,এম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ইন্সটিটিউট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lvl="2" algn="ctr">
              <a:defRPr/>
            </a:pP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দাওকান্দি, পবা, রাজশাহী 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ঃ 01716064335</a:t>
            </a:r>
            <a:endParaRPr lang="bn-IN" sz="32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ইমেইল 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enamul18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hlinkClick r:id="rId3"/>
              </a:rPr>
              <a:t>@gmail.com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4600" y="990600"/>
            <a:ext cx="3600666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IN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743200"/>
            <a:ext cx="655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কম্পিউটার অফিস এ্যাপ্লিকেশন-২ </a:t>
            </a:r>
          </a:p>
          <a:p>
            <a:pPr lvl="1" algn="ctr"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দ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্বাদশ, অধ্যায়ঃ 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notechnology-buckminster-fullerene-animati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1375" y="2553494"/>
            <a:ext cx="2381250" cy="238125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95600" y="990600"/>
            <a:ext cx="3429000" cy="8842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ছবি লক্ষ করি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notechnology-gear-maschine-animation-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362200"/>
            <a:ext cx="3809999" cy="2667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1066800"/>
            <a:ext cx="33528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ছবি লক্ষ করি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971800"/>
            <a:ext cx="6096000" cy="1447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sz="89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ন্যানোটেকনোলজি</a:t>
            </a:r>
            <a:r>
              <a:rPr lang="en-US" sz="53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1752600"/>
            <a:ext cx="472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তাহলে আজকের পাঠের বিষয়ঃ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2514600"/>
            <a:ext cx="7315200" cy="2743200"/>
          </a:xfr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ন্যানোটেকনোলজি কী তা বলতে পারবে ।</a:t>
            </a:r>
          </a:p>
          <a:p>
            <a:pPr>
              <a:buNone/>
            </a:pP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ন্যানো টেকনোলজির ব্যবহার জানতে পারবে ।</a:t>
            </a:r>
          </a:p>
          <a:p>
            <a:pPr>
              <a:buNone/>
            </a:pP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ভবিষ্যতে ন্যানো টেকনোলজির প্রয়োগ কি হবে  তা</a:t>
            </a:r>
          </a:p>
          <a:p>
            <a:pPr>
              <a:buNone/>
            </a:pP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ব্যাখ্যা করতেপারবে । </a:t>
            </a:r>
          </a:p>
          <a:p>
            <a:pPr>
              <a:buNone/>
            </a:pPr>
            <a:r>
              <a:rPr lang="bn-BD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ন্যানোটেকনোলজির সুবিধা ও অসুবিধা ব্যাখ্যা করতে পারবে ।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295400"/>
            <a:ext cx="4724400" cy="914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114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What  is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Nano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Technology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1nm=এক মিটারের একশত </a:t>
            </a:r>
            <a:r>
              <a:rPr lang="en-US" sz="3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5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ভাগের এক ভাগ । </a:t>
            </a:r>
            <a:endParaRPr lang="bn-IN" sz="35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500" baseline="-25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ন্যানো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স্কেলের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টেকনোলজি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ন্যানো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টেকনোলজি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ন্যানোটেকনোলজি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আনবিক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স্কেলে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অতি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বস্তুকে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সুনিপুণভাবে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লাগানোর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ন্যানো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টেকনোলজির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Top to Bottom  and Bottom to Top. </a:t>
            </a:r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আমেরিকান পদার্থবিদ রিচার্ড ফেম্যান ১৯৫৯ সালের ২৯ ডিসেম্বর এ সম্পর্কে প্রথম ধার</a:t>
            </a:r>
            <a:r>
              <a:rPr lang="en-US" sz="3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3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দেন ।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4572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3200" dirty="0" smtClean="0">
                <a:solidFill>
                  <a:srgbClr val="00B050"/>
                </a:solidFill>
              </a:rPr>
              <a:t> </a:t>
            </a:r>
            <a:r>
              <a:rPr lang="bn-IN" sz="3200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Nano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Technology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a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5120" y="1481138"/>
            <a:ext cx="4973760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257800" cy="9906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ন্যানোটেকনোলজির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740</TotalTime>
  <Words>574</Words>
  <Application>Microsoft Office PowerPoint</Application>
  <PresentationFormat>On-screen Show (4:3)</PresentationFormat>
  <Paragraphs>75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  আজকের ক্লাশে সবাইকে        স্বাগতম </vt:lpstr>
      <vt:lpstr>Slide 2</vt:lpstr>
      <vt:lpstr>Slide 3</vt:lpstr>
      <vt:lpstr>নিচের ছবি লক্ষ করি</vt:lpstr>
      <vt:lpstr>নিচের ছবি লক্ষ করি</vt:lpstr>
      <vt:lpstr> ন্যানোটেকনোলজি </vt:lpstr>
      <vt:lpstr> এই পাঠ শেষে শিক্ষার্থীরা...</vt:lpstr>
      <vt:lpstr>  Nano Technology </vt:lpstr>
      <vt:lpstr> ন্যানোটেকনোলজির প্রয়োগ</vt:lpstr>
      <vt:lpstr>Slide 10</vt:lpstr>
      <vt:lpstr>Slide 11</vt:lpstr>
      <vt:lpstr>ন্যানোটকনোলজির প্রয়োগ ক্ষেত্র নিয়ে আলোচনা- 2</vt:lpstr>
      <vt:lpstr>ন্যানোটেকনোলজি প্রযুক্তির অসুবিধাঃ   ১। ন্যানোটেকনোলজি গবেষণা এবং প্রয়োগ অনেক ব্যয় সাপেক্ষ । ২।অনেক ন্যানো প্রডাক্টস মানুষের মস্তিক ও ফুসফুসের জন্য মারাত্মক ক্ষতিকর । ৩। এ প্রযুক্তির ভুল ব্যবহার বিরাট ক্ষতি করতে পারে ।</vt:lpstr>
      <vt:lpstr>একক কাজ</vt:lpstr>
      <vt:lpstr>দলীয় কাজ</vt:lpstr>
      <vt:lpstr>মূল্যায়ন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IT ENGINEERING</dc:creator>
  <cp:lastModifiedBy>Enamul Haque</cp:lastModifiedBy>
  <cp:revision>125</cp:revision>
  <dcterms:created xsi:type="dcterms:W3CDTF">2017-08-11T04:41:25Z</dcterms:created>
  <dcterms:modified xsi:type="dcterms:W3CDTF">2019-03-24T06:56:59Z</dcterms:modified>
</cp:coreProperties>
</file>